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57" r:id="rId4"/>
    <p:sldId id="270" r:id="rId5"/>
    <p:sldId id="272" r:id="rId6"/>
    <p:sldId id="269" r:id="rId7"/>
    <p:sldId id="271" r:id="rId8"/>
    <p:sldId id="263" r:id="rId9"/>
    <p:sldId id="276" r:id="rId10"/>
    <p:sldId id="264" r:id="rId11"/>
    <p:sldId id="265" r:id="rId12"/>
    <p:sldId id="266" r:id="rId13"/>
    <p:sldId id="279" r:id="rId14"/>
    <p:sldId id="267" r:id="rId15"/>
    <p:sldId id="273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9" autoAdjust="0"/>
    <p:restoredTop sz="95179"/>
  </p:normalViewPr>
  <p:slideViewPr>
    <p:cSldViewPr snapToGrid="0">
      <p:cViewPr varScale="1">
        <p:scale>
          <a:sx n="91" d="100"/>
          <a:sy n="91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9/3/20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9/3/20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9/3/20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9/3/20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9/3/20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9/3/20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9/3/20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9/3/20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9/3/20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9/3/20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9/3/20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9/3/20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9/3/20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tif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nelittleproject.com/salt-dough-monster-pet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6pCBBFQUVzqHLQfI3y9MzMHJ2AC0GeT3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occermomblog.com/friendly-monsters-free-printable-patterns/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120" y="1395930"/>
            <a:ext cx="11986331" cy="2129590"/>
          </a:xfrm>
        </p:spPr>
        <p:txBody>
          <a:bodyPr>
            <a:normAutofit/>
          </a:bodyPr>
          <a:lstStyle/>
          <a:p>
            <a:pPr algn="ctr"/>
            <a:r>
              <a:rPr lang="sl-SI" sz="4800" dirty="0"/>
              <a:t>PR</a:t>
            </a:r>
            <a:r>
              <a:rPr lang="en-US" sz="4800" dirty="0"/>
              <a:t>OJEKT </a:t>
            </a:r>
            <a:br>
              <a:rPr lang="en-US" sz="4800" dirty="0"/>
            </a:br>
            <a:r>
              <a:rPr lang="en-US" sz="4800" dirty="0"/>
              <a:t>POPESTRIMO ŠOLO 2020</a:t>
            </a:r>
            <a:r>
              <a:rPr lang="en-US" sz="4800" dirty="0">
                <a:sym typeface="Symbol" charset="2"/>
              </a:rPr>
              <a:t></a:t>
            </a:r>
            <a:r>
              <a:rPr lang="en-US" sz="4800" dirty="0"/>
              <a:t>21</a:t>
            </a:r>
            <a:endParaRPr lang="en-GB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9470571" y="304800"/>
            <a:ext cx="1926772" cy="1589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Slika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04" y="349978"/>
            <a:ext cx="2730050" cy="1052787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596742" y="89247"/>
            <a:ext cx="144213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488699"/>
              </p:ext>
            </p:extLst>
          </p:nvPr>
        </p:nvGraphicFramePr>
        <p:xfrm>
          <a:off x="8908266" y="304800"/>
          <a:ext cx="2873829" cy="98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5" imgW="11142857" imgH="5228571" progId="MS_ClipArt_Gallery">
                  <p:embed/>
                </p:oleObj>
              </mc:Choice>
              <mc:Fallback>
                <p:oleObj r:id="rId5" imgW="11142857" imgH="5228571" progId="MS_ClipArt_Gallery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8266" y="304800"/>
                        <a:ext cx="2873829" cy="988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71" y="592340"/>
            <a:ext cx="5000760" cy="8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 KOKICAMI V KINO IN KINO DAN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1676940"/>
            <a:ext cx="4572000" cy="3337560"/>
          </a:xfrm>
        </p:spPr>
        <p:txBody>
          <a:bodyPr/>
          <a:lstStyle/>
          <a:p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kokic</a:t>
            </a:r>
            <a:r>
              <a:rPr lang="en-US" dirty="0"/>
              <a:t> in </a:t>
            </a:r>
            <a:r>
              <a:rPr lang="en-US" dirty="0" err="1"/>
              <a:t>kasneje</a:t>
            </a:r>
            <a:r>
              <a:rPr lang="en-US" dirty="0"/>
              <a:t> ogled </a:t>
            </a:r>
            <a:r>
              <a:rPr lang="en-US" dirty="0" err="1"/>
              <a:t>filma</a:t>
            </a:r>
            <a:r>
              <a:rPr lang="en-US" dirty="0"/>
              <a:t> </a:t>
            </a:r>
            <a:r>
              <a:rPr lang="en-US" dirty="0" err="1"/>
              <a:t>Vrvež</a:t>
            </a:r>
            <a:r>
              <a:rPr lang="en-US" dirty="0"/>
              <a:t> v </a:t>
            </a:r>
            <a:r>
              <a:rPr lang="en-US" dirty="0" err="1"/>
              <a:t>moji</a:t>
            </a:r>
            <a:r>
              <a:rPr lang="en-US" dirty="0"/>
              <a:t> </a:t>
            </a:r>
            <a:r>
              <a:rPr lang="en-US" dirty="0" err="1"/>
              <a:t>glavi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801" y="2678637"/>
            <a:ext cx="5757333" cy="38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SPOZNAM POKLIC- LUTKAR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46" y="1783511"/>
            <a:ext cx="6489693" cy="4867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5"/>
          <a:stretch/>
        </p:blipFill>
        <p:spPr>
          <a:xfrm>
            <a:off x="7021022" y="1685929"/>
            <a:ext cx="5084912" cy="49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22" y="2786660"/>
            <a:ext cx="7110638" cy="389873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PRIPRAVA GLEDALIŠKE PREDSTAVE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2208213" y="1565694"/>
            <a:ext cx="9372600" cy="4114800"/>
          </a:xfrm>
        </p:spPr>
        <p:txBody>
          <a:bodyPr/>
          <a:lstStyle/>
          <a:p>
            <a:pPr marL="342900" indent="-342900"/>
            <a:r>
              <a:rPr lang="en-US" dirty="0" err="1"/>
              <a:t>Priprava</a:t>
            </a:r>
            <a:r>
              <a:rPr lang="en-US" dirty="0"/>
              <a:t> scene in </a:t>
            </a:r>
            <a:r>
              <a:rPr lang="en-US" dirty="0" err="1"/>
              <a:t>rekvizitov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gledališko</a:t>
            </a:r>
            <a:r>
              <a:rPr lang="en-US" dirty="0"/>
              <a:t> </a:t>
            </a:r>
            <a:r>
              <a:rPr lang="en-US" dirty="0" err="1"/>
              <a:t>predstavo</a:t>
            </a:r>
            <a:r>
              <a:rPr lang="en-US" dirty="0"/>
              <a:t>.</a:t>
            </a:r>
          </a:p>
          <a:p>
            <a:pPr marL="342900" indent="-342900"/>
            <a:r>
              <a:rPr lang="en-US" dirty="0"/>
              <a:t>Ogled </a:t>
            </a:r>
            <a:r>
              <a:rPr lang="en-US" dirty="0" err="1"/>
              <a:t>lutkovne</a:t>
            </a:r>
            <a:r>
              <a:rPr lang="en-US" dirty="0"/>
              <a:t> </a:t>
            </a:r>
            <a:r>
              <a:rPr lang="en-US" dirty="0" err="1"/>
              <a:t>predstave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 COPATI PO SVETU (vsakomesečna aktivnost)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Učenci spoznajo posamezno celino in običaje ter navade.</a:t>
            </a:r>
          </a:p>
          <a:p>
            <a:r>
              <a:rPr lang="en-US"/>
              <a:t>V prvih urah izdelovanje globusa.</a:t>
            </a:r>
            <a:endParaRPr lang="en-US" dirty="0"/>
          </a:p>
        </p:txBody>
      </p:sp>
      <p:pic>
        <p:nvPicPr>
          <p:cNvPr id="2050" name="Picture 2" descr="o learn the continents my students paper mache a globe.  It was a fun hands on acti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6271" y="2749446"/>
            <a:ext cx="3837797" cy="38377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1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DODATNE AKTIVNOSTI</a:t>
            </a:r>
          </a:p>
        </p:txBody>
      </p:sp>
      <p:sp>
        <p:nvSpPr>
          <p:cNvPr id="14" name="Označba mesta vsebine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33" y="1904808"/>
            <a:ext cx="3526359" cy="3526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23" y="1904808"/>
            <a:ext cx="3218543" cy="4283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140" y="1904808"/>
            <a:ext cx="3219816" cy="42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5513" y="297853"/>
            <a:ext cx="3577302" cy="6025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03" y="250521"/>
            <a:ext cx="3643545" cy="60725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561" y="297853"/>
            <a:ext cx="3387859" cy="60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5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4" y="408214"/>
            <a:ext cx="3577488" cy="6204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45" y="408214"/>
            <a:ext cx="6571354" cy="4389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1774" y="3244334"/>
            <a:ext cx="731802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          https://onelittleproject.com/salt-dough-monster-pets/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9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54" y="424953"/>
            <a:ext cx="8931848" cy="60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2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866" y="2798685"/>
            <a:ext cx="7151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Z NAMI BODO:</a:t>
            </a: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747" y="388764"/>
            <a:ext cx="1422367" cy="10304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4"/>
          <p:cNvSpPr txBox="1"/>
          <p:nvPr/>
        </p:nvSpPr>
        <p:spPr>
          <a:xfrm>
            <a:off x="1763485" y="-278858"/>
            <a:ext cx="3137034" cy="20599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effectLst/>
                <a:ea typeface="Calibri" charset="0"/>
                <a:cs typeface="Times New Roman" charset="0"/>
              </a:rPr>
              <a:t> 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ea typeface="Calibri" charset="0"/>
                <a:cs typeface="Times New Roman" charset="0"/>
              </a:rPr>
              <a:t> 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ea typeface="Calibri" charset="0"/>
                <a:cs typeface="Times New Roman" charset="0"/>
              </a:rPr>
              <a:t>BRALKO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06" t="11936" r="23653"/>
          <a:stretch/>
        </p:blipFill>
        <p:spPr bwMode="auto">
          <a:xfrm>
            <a:off x="1588275" y="3991635"/>
            <a:ext cx="1754678" cy="2359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14"/>
          <p:cNvSpPr txBox="1"/>
          <p:nvPr/>
        </p:nvSpPr>
        <p:spPr>
          <a:xfrm>
            <a:off x="1377995" y="3865551"/>
            <a:ext cx="3198495" cy="13741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effectLst/>
                <a:ea typeface="Calibri" charset="0"/>
                <a:cs typeface="Times New Roman" charset="0"/>
              </a:rPr>
              <a:t> 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ea typeface="Calibri" charset="0"/>
                <a:cs typeface="Times New Roman" charset="0"/>
              </a:rPr>
              <a:t> 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ea typeface="Calibri" charset="0"/>
                <a:cs typeface="Times New Roman" charset="0"/>
              </a:rPr>
              <a:t>KUHALKO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120" y="825469"/>
            <a:ext cx="1516610" cy="1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0"/>
          <p:cNvSpPr txBox="1"/>
          <p:nvPr/>
        </p:nvSpPr>
        <p:spPr>
          <a:xfrm>
            <a:off x="4417704" y="624529"/>
            <a:ext cx="2569938" cy="62317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7200" dirty="0">
                <a:effectLst/>
                <a:latin typeface="+mj-lt"/>
                <a:ea typeface="Calibri" charset="0"/>
                <a:cs typeface="Times New Roman" charset="0"/>
              </a:rPr>
              <a:t>RA</a:t>
            </a:r>
            <a:r>
              <a:rPr lang="en-US" sz="7200" dirty="0">
                <a:effectLst/>
                <a:latin typeface="+mj-lt"/>
                <a:ea typeface="Calibri" charset="0"/>
                <a:cs typeface="Calibri" charset="0"/>
              </a:rPr>
              <a:t>Č</a:t>
            </a:r>
            <a:r>
              <a:rPr lang="en-US" sz="7200" dirty="0">
                <a:effectLst/>
                <a:latin typeface="+mj-lt"/>
                <a:ea typeface="Calibri" charset="0"/>
                <a:cs typeface="Times New Roman" charset="0"/>
              </a:rPr>
              <a:t>UNALNI</a:t>
            </a:r>
            <a:r>
              <a:rPr lang="en-US" sz="7200" dirty="0">
                <a:effectLst/>
                <a:latin typeface="+mj-lt"/>
                <a:ea typeface="Calibri" charset="0"/>
                <a:cs typeface="Calibri" charset="0"/>
              </a:rPr>
              <a:t>Č</a:t>
            </a:r>
            <a:r>
              <a:rPr lang="en-US" sz="7200" dirty="0">
                <a:effectLst/>
                <a:latin typeface="+mj-lt"/>
                <a:ea typeface="Calibri" charset="0"/>
                <a:cs typeface="Times New Roman" charset="0"/>
              </a:rPr>
              <a:t>ARKO</a:t>
            </a:r>
            <a:endParaRPr lang="en-GB" sz="1200" dirty="0">
              <a:effectLst/>
              <a:latin typeface="+mj-lt"/>
              <a:ea typeface="Calibri" charset="0"/>
              <a:cs typeface="Times New Roman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693" y="4600255"/>
            <a:ext cx="1597978" cy="16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4"/>
          <p:cNvSpPr txBox="1"/>
          <p:nvPr/>
        </p:nvSpPr>
        <p:spPr>
          <a:xfrm>
            <a:off x="8466136" y="3024950"/>
            <a:ext cx="3198495" cy="13741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Button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effectLst/>
                <a:ea typeface="Calibri" charset="0"/>
                <a:cs typeface="Times New Roman" charset="0"/>
              </a:rPr>
              <a:t> 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ea typeface="Calibri" charset="0"/>
                <a:cs typeface="Times New Roman" charset="0"/>
              </a:rPr>
              <a:t> 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ea typeface="Calibri" charset="0"/>
                <a:cs typeface="Times New Roman" charset="0"/>
              </a:rPr>
              <a:t>RAZISKOVALKO</a:t>
            </a:r>
            <a:endParaRPr lang="en-GB" sz="12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323" y="697640"/>
            <a:ext cx="1506264" cy="1921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25587" y="697640"/>
            <a:ext cx="105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25587" y="2281218"/>
            <a:ext cx="319318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0826" y="550234"/>
            <a:ext cx="2481943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dirty="0"/>
              <a:t>MATEMATIČARKO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8673826" y="1297300"/>
            <a:ext cx="245497" cy="69163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25587" y="1320816"/>
            <a:ext cx="56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96574" y="2089958"/>
            <a:ext cx="33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191" y="3966908"/>
            <a:ext cx="1881266" cy="23100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73855" y="6089764"/>
            <a:ext cx="2729074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2800" dirty="0"/>
              <a:t>USTVARJALKO</a:t>
            </a:r>
          </a:p>
        </p:txBody>
      </p:sp>
    </p:spTree>
    <p:extLst>
      <p:ext uri="{BB962C8B-B14F-4D97-AF65-F5344CB8AC3E}">
        <p14:creationId xmlns:p14="http://schemas.microsoft.com/office/powerpoint/2010/main" val="172793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258793"/>
            <a:ext cx="9372600" cy="849086"/>
          </a:xfrm>
        </p:spPr>
        <p:txBody>
          <a:bodyPr/>
          <a:lstStyle/>
          <a:p>
            <a:r>
              <a:rPr lang="fr-FR" dirty="0"/>
              <a:t>POŠASTNO PRIJAZEN SEPTEMBER</a:t>
            </a:r>
            <a:r>
              <a:rPr lang="fr-FR" b="1" dirty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3" y="1492370"/>
            <a:ext cx="9662054" cy="51860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IZDELOVANJE MASKOT POŠ-A (LUTKE)</a:t>
            </a:r>
          </a:p>
          <a:p>
            <a:pPr lvl="0"/>
            <a:r>
              <a:rPr lang="en-US" dirty="0"/>
              <a:t>JAZ RAČUNALNIČAR</a:t>
            </a:r>
          </a:p>
          <a:p>
            <a:pPr lvl="0"/>
            <a:r>
              <a:rPr lang="en-US" dirty="0"/>
              <a:t>IZDELOVANJE POŠASTNIH UST (OBČUTJA) </a:t>
            </a:r>
            <a:r>
              <a:rPr lang="en-US" b="1" dirty="0"/>
              <a:t>(NAPNIMO MOŽGANE)</a:t>
            </a:r>
          </a:p>
          <a:p>
            <a:pPr lvl="0"/>
            <a:r>
              <a:rPr lang="en-US" dirty="0"/>
              <a:t>POŠLJEŠ MI PISMO (IZDELAVA NABIRALNIKA)</a:t>
            </a:r>
          </a:p>
          <a:p>
            <a:pPr lvl="0"/>
            <a:r>
              <a:rPr lang="en-US" dirty="0"/>
              <a:t>POŠASTNA MATEMATIKA </a:t>
            </a:r>
            <a:r>
              <a:rPr lang="en-US" b="1" dirty="0"/>
              <a:t>(MATEMATIKA MALO DRUGAČE)</a:t>
            </a:r>
          </a:p>
          <a:p>
            <a:pPr lvl="0"/>
            <a:r>
              <a:rPr lang="en-US" dirty="0"/>
              <a:t>IZDELOVANJE IGRAČ</a:t>
            </a:r>
          </a:p>
          <a:p>
            <a:pPr lvl="0"/>
            <a:r>
              <a:rPr lang="en-US" dirty="0"/>
              <a:t>S KOKICAMI V KINO </a:t>
            </a:r>
            <a:r>
              <a:rPr lang="en-US" b="1" dirty="0"/>
              <a:t>(VRTILJAK OKUSOV)</a:t>
            </a:r>
          </a:p>
          <a:p>
            <a:pPr lvl="0"/>
            <a:r>
              <a:rPr lang="en-US" dirty="0"/>
              <a:t>KINO DAN (OGLED FILMA VRVEŽ V MOJI GLAVI)</a:t>
            </a:r>
          </a:p>
          <a:p>
            <a:pPr lvl="0"/>
            <a:r>
              <a:rPr lang="en-US" dirty="0"/>
              <a:t>SPOZNAM POKLIC (LUTKAR) </a:t>
            </a:r>
            <a:r>
              <a:rPr lang="en-US" b="1" dirty="0"/>
              <a:t>(ŠOLA KOT PROSTOR DOBREGA POČUTJA)</a:t>
            </a:r>
          </a:p>
          <a:p>
            <a:pPr lvl="0"/>
            <a:r>
              <a:rPr lang="en-US" dirty="0"/>
              <a:t>PRIPRAVA GLEDALIŠKE PREDSTAVE Z MASKOTAMI (</a:t>
            </a:r>
            <a:r>
              <a:rPr lang="en-US" b="1" dirty="0"/>
              <a:t>GLEDALIŠČE TAKO ALI DRUGAČE)</a:t>
            </a:r>
          </a:p>
          <a:p>
            <a:pPr lvl="0"/>
            <a:r>
              <a:rPr lang="en-US" dirty="0"/>
              <a:t>S COPATI PO SVETU</a:t>
            </a:r>
          </a:p>
          <a:p>
            <a:pPr lvl="0"/>
            <a:r>
              <a:rPr lang="en-US" dirty="0"/>
              <a:t>UČNA POMOČ </a:t>
            </a:r>
            <a:r>
              <a:rPr lang="en-US" b="1" dirty="0"/>
              <a:t>(PREMIKAJMO GORE)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IZDELOVANJE MASKOT POŠ- LUTKE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Otroci v izbrani likovni tehniki najprej narišejo izbran motiv, nato sledi izdelovanje lutk.</a:t>
            </a:r>
          </a:p>
          <a:p>
            <a:r>
              <a:rPr lang="en-US"/>
              <a:t>PRIPOMOČKI: barvni papir, slamice oziroma palčke, flumastri, škarje.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29" y="3069772"/>
            <a:ext cx="3445329" cy="344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920" y="3069772"/>
            <a:ext cx="3445329" cy="3445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043" y="3069772"/>
            <a:ext cx="4337956" cy="34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JAZ, RAČUNALNIČAR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Spoznavanje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komponent</a:t>
            </a:r>
            <a:r>
              <a:rPr lang="en-US" dirty="0"/>
              <a:t> </a:t>
            </a:r>
            <a:r>
              <a:rPr lang="en-US" dirty="0" err="1"/>
              <a:t>računalnika</a:t>
            </a:r>
            <a:r>
              <a:rPr lang="en-US" dirty="0"/>
              <a:t> in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delovanje</a:t>
            </a:r>
            <a:r>
              <a:rPr lang="en-US" dirty="0"/>
              <a:t>.</a:t>
            </a:r>
          </a:p>
          <a:p>
            <a:r>
              <a:rPr lang="en-US" dirty="0" err="1"/>
              <a:t>Motiv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je </a:t>
            </a:r>
            <a:r>
              <a:rPr lang="en-US" dirty="0" err="1"/>
              <a:t>bil</a:t>
            </a:r>
            <a:r>
              <a:rPr lang="en-US" dirty="0"/>
              <a:t> </a:t>
            </a:r>
            <a:r>
              <a:rPr lang="en-US" dirty="0" err="1"/>
              <a:t>narisan</a:t>
            </a:r>
            <a:r>
              <a:rPr lang="en-US" dirty="0"/>
              <a:t> v </a:t>
            </a:r>
            <a:r>
              <a:rPr lang="en-US" dirty="0" err="1"/>
              <a:t>prvih</a:t>
            </a:r>
            <a:r>
              <a:rPr lang="en-US" dirty="0"/>
              <a:t> </a:t>
            </a:r>
            <a:r>
              <a:rPr lang="en-US" dirty="0" err="1"/>
              <a:t>urah</a:t>
            </a:r>
            <a:r>
              <a:rPr lang="en-US" dirty="0"/>
              <a:t>, </a:t>
            </a:r>
            <a:r>
              <a:rPr lang="en-US" dirty="0" err="1"/>
              <a:t>učenci</a:t>
            </a:r>
            <a:r>
              <a:rPr lang="en-US" dirty="0"/>
              <a:t> </a:t>
            </a:r>
            <a:r>
              <a:rPr lang="en-US" dirty="0" err="1"/>
              <a:t>prerišejo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računalnik</a:t>
            </a:r>
            <a:r>
              <a:rPr lang="en-US" dirty="0"/>
              <a:t> v </a:t>
            </a:r>
            <a:r>
              <a:rPr lang="en-US" dirty="0" err="1"/>
              <a:t>izbranem</a:t>
            </a:r>
            <a:r>
              <a:rPr lang="en-US" dirty="0"/>
              <a:t> in </a:t>
            </a:r>
            <a:r>
              <a:rPr lang="en-US" dirty="0" err="1"/>
              <a:t>starosti</a:t>
            </a:r>
            <a:r>
              <a:rPr lang="en-US" dirty="0"/>
              <a:t> </a:t>
            </a:r>
            <a:r>
              <a:rPr lang="en-US" dirty="0" err="1"/>
              <a:t>primernem</a:t>
            </a:r>
            <a:r>
              <a:rPr lang="en-US" dirty="0"/>
              <a:t> </a:t>
            </a:r>
            <a:r>
              <a:rPr lang="en-US" dirty="0" err="1"/>
              <a:t>računalniškem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815" y="1933755"/>
            <a:ext cx="5899030" cy="58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8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IZDELOVANJE POŠASTNIH 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Otroci izdelajo različna usta, s pomočjo katerih spoznajo različna občutja in čustva.</a:t>
            </a:r>
          </a:p>
          <a:p>
            <a:r>
              <a:rPr lang="en-US"/>
              <a:t>Sledijo igre s pomočjo izdelanega pripomočka, pri kateri učenci spoznajo različne občutke.</a:t>
            </a:r>
          </a:p>
          <a:p>
            <a:r>
              <a:rPr lang="en-US">
                <a:hlinkClick r:id="rId3"/>
              </a:rPr>
              <a:t>https://drive.google.com/file/d/16pCBBFQUVzqHLQfI3y9MzMHJ2AC0GeT3/view</a:t>
            </a:r>
            <a:endParaRPr lang="en-GB"/>
          </a:p>
          <a:p>
            <a:endParaRPr lang="en-US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813" y="1560253"/>
            <a:ext cx="4520391" cy="41946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značba mesta vsebine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POŠLJEŠ MI PISMO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208213" y="1688977"/>
            <a:ext cx="6658252" cy="4114800"/>
          </a:xfrm>
        </p:spPr>
        <p:txBody>
          <a:bodyPr/>
          <a:lstStyle/>
          <a:p>
            <a:r>
              <a:rPr lang="en-US" dirty="0" err="1"/>
              <a:t>Izdelovanje</a:t>
            </a:r>
            <a:r>
              <a:rPr lang="en-US" dirty="0"/>
              <a:t> </a:t>
            </a:r>
            <a:r>
              <a:rPr lang="en-US" dirty="0" err="1"/>
              <a:t>pošastnega</a:t>
            </a:r>
            <a:r>
              <a:rPr lang="en-US" dirty="0"/>
              <a:t> </a:t>
            </a:r>
            <a:r>
              <a:rPr lang="en-US" dirty="0" err="1"/>
              <a:t>nabiralnika</a:t>
            </a:r>
            <a:r>
              <a:rPr lang="en-US" dirty="0"/>
              <a:t>.</a:t>
            </a:r>
          </a:p>
          <a:p>
            <a:r>
              <a:rPr lang="en-US" dirty="0" err="1"/>
              <a:t>Nabiralniki</a:t>
            </a:r>
            <a:r>
              <a:rPr lang="en-US" dirty="0"/>
              <a:t> z </a:t>
            </a:r>
            <a:r>
              <a:rPr lang="en-US" dirty="0" err="1"/>
              <a:t>imeni</a:t>
            </a:r>
            <a:r>
              <a:rPr lang="en-US" dirty="0"/>
              <a:t> </a:t>
            </a:r>
            <a:r>
              <a:rPr lang="en-US" dirty="0" err="1"/>
              <a:t>posameznega</a:t>
            </a:r>
            <a:r>
              <a:rPr lang="en-US" dirty="0"/>
              <a:t> </a:t>
            </a:r>
            <a:r>
              <a:rPr lang="en-US" dirty="0" err="1"/>
              <a:t>učenca</a:t>
            </a:r>
            <a:r>
              <a:rPr lang="en-US" dirty="0"/>
              <a:t> </a:t>
            </a:r>
            <a:r>
              <a:rPr lang="en-US" dirty="0" err="1"/>
              <a:t>pridejo</a:t>
            </a:r>
            <a:r>
              <a:rPr lang="en-US" dirty="0"/>
              <a:t> </a:t>
            </a:r>
            <a:r>
              <a:rPr lang="en-US" dirty="0" err="1"/>
              <a:t>zalepljeni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steno, </a:t>
            </a:r>
            <a:r>
              <a:rPr lang="en-US" dirty="0" err="1"/>
              <a:t>kasneje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učenci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izmenjujejo</a:t>
            </a:r>
            <a:r>
              <a:rPr lang="en-US" dirty="0"/>
              <a:t> </a:t>
            </a:r>
            <a:r>
              <a:rPr lang="en-US" dirty="0" err="1"/>
              <a:t>različna</a:t>
            </a:r>
            <a:r>
              <a:rPr lang="en-US" dirty="0"/>
              <a:t> </a:t>
            </a:r>
            <a:r>
              <a:rPr lang="en-US" dirty="0" err="1"/>
              <a:t>sporočila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drobnarije</a:t>
            </a:r>
            <a:r>
              <a:rPr lang="en-US" dirty="0"/>
              <a:t>.</a:t>
            </a:r>
          </a:p>
          <a:p>
            <a:r>
              <a:rPr lang="en-US" dirty="0"/>
              <a:t>PRIPOMOČKI: </a:t>
            </a:r>
            <a:r>
              <a:rPr lang="en-US" dirty="0" err="1"/>
              <a:t>škatla</a:t>
            </a:r>
            <a:r>
              <a:rPr lang="en-US" dirty="0"/>
              <a:t> od </a:t>
            </a:r>
            <a:r>
              <a:rPr lang="en-US" dirty="0" err="1"/>
              <a:t>čevljev</a:t>
            </a:r>
            <a:r>
              <a:rPr lang="en-US" dirty="0"/>
              <a:t>, </a:t>
            </a:r>
            <a:r>
              <a:rPr lang="en-US" dirty="0" err="1"/>
              <a:t>škatla</a:t>
            </a:r>
            <a:r>
              <a:rPr lang="en-US" dirty="0"/>
              <a:t> </a:t>
            </a:r>
            <a:r>
              <a:rPr lang="en-US" dirty="0" err="1"/>
              <a:t>robčkov</a:t>
            </a:r>
            <a:r>
              <a:rPr lang="en-US" dirty="0"/>
              <a:t>, </a:t>
            </a:r>
            <a:r>
              <a:rPr lang="en-US" dirty="0" err="1"/>
              <a:t>papir</a:t>
            </a:r>
            <a:r>
              <a:rPr lang="en-US" dirty="0"/>
              <a:t>, tempera </a:t>
            </a:r>
            <a:r>
              <a:rPr lang="en-US" dirty="0" err="1"/>
              <a:t>barvice</a:t>
            </a:r>
            <a:r>
              <a:rPr lang="en-US" dirty="0"/>
              <a:t>, </a:t>
            </a:r>
            <a:r>
              <a:rPr lang="en-US" dirty="0" err="1"/>
              <a:t>prazna</a:t>
            </a:r>
            <a:r>
              <a:rPr lang="en-US" dirty="0"/>
              <a:t> </a:t>
            </a:r>
            <a:r>
              <a:rPr lang="en-US" dirty="0" err="1"/>
              <a:t>škatlica</a:t>
            </a:r>
            <a:r>
              <a:rPr lang="en-US" dirty="0"/>
              <a:t> </a:t>
            </a:r>
            <a:r>
              <a:rPr lang="en-US" dirty="0" err="1"/>
              <a:t>jajc</a:t>
            </a:r>
            <a:r>
              <a:rPr lang="en-US" dirty="0"/>
              <a:t>.</a:t>
            </a:r>
          </a:p>
        </p:txBody>
      </p:sp>
      <p:pic>
        <p:nvPicPr>
          <p:cNvPr id="9" name="Content Placeholder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337" y="1505216"/>
            <a:ext cx="2880985" cy="42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1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POŠASTNA MATEMATIKA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Različne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s </a:t>
            </a:r>
            <a:r>
              <a:rPr lang="en-US" dirty="0" err="1"/>
              <a:t>področja</a:t>
            </a:r>
            <a:r>
              <a:rPr lang="en-US" dirty="0"/>
              <a:t> </a:t>
            </a:r>
            <a:r>
              <a:rPr lang="en-US" dirty="0" err="1"/>
              <a:t>matematike</a:t>
            </a:r>
            <a:r>
              <a:rPr lang="en-US" dirty="0"/>
              <a:t>.</a:t>
            </a:r>
          </a:p>
          <a:p>
            <a:r>
              <a:rPr lang="en-US" dirty="0"/>
              <a:t>PRIPOMOČKI: </a:t>
            </a:r>
            <a:r>
              <a:rPr lang="en-US" dirty="0" err="1"/>
              <a:t>delovni</a:t>
            </a:r>
            <a:r>
              <a:rPr lang="en-US" dirty="0"/>
              <a:t> </a:t>
            </a:r>
            <a:r>
              <a:rPr lang="en-US" dirty="0" err="1"/>
              <a:t>listi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Označba mesta vsebin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35" y="3142513"/>
            <a:ext cx="4632037" cy="353110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530976" y="1769533"/>
            <a:ext cx="4572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 descr="onster Math Activities That will Make Your Kids Roar with Delight - Early Le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965" y="3140487"/>
            <a:ext cx="5299695" cy="35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IZDELOVANJE IGRAČ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722" y="2493237"/>
            <a:ext cx="5380884" cy="4064285"/>
          </a:xfrm>
        </p:spPr>
      </p:pic>
      <p:sp>
        <p:nvSpPr>
          <p:cNvPr id="5" name="Rectangle 4"/>
          <p:cNvSpPr/>
          <p:nvPr/>
        </p:nvSpPr>
        <p:spPr>
          <a:xfrm>
            <a:off x="6500722" y="1799075"/>
            <a:ext cx="4790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https://thesoccermomblog.com/friendly-monsters-free-printable-patterns/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8213" y="1706742"/>
            <a:ext cx="40232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err="1"/>
              <a:t>Otroci</a:t>
            </a:r>
            <a:r>
              <a:rPr lang="en-US" sz="2000" dirty="0"/>
              <a:t> s </a:t>
            </a:r>
            <a:r>
              <a:rPr lang="en-US" sz="2000" dirty="0" err="1"/>
              <a:t>pomočjo</a:t>
            </a:r>
            <a:r>
              <a:rPr lang="en-US" sz="2000" dirty="0"/>
              <a:t> </a:t>
            </a:r>
            <a:r>
              <a:rPr lang="en-US" sz="2000" dirty="0" err="1"/>
              <a:t>predloge</a:t>
            </a:r>
            <a:r>
              <a:rPr lang="en-US" sz="2000" dirty="0"/>
              <a:t>, </a:t>
            </a:r>
            <a:r>
              <a:rPr lang="en-US" sz="2000" dirty="0" err="1"/>
              <a:t>ki</a:t>
            </a:r>
            <a:r>
              <a:rPr lang="en-US" sz="2000" dirty="0"/>
              <a:t> jo </a:t>
            </a:r>
            <a:r>
              <a:rPr lang="en-US" sz="2000" dirty="0" err="1"/>
              <a:t>izrežejo</a:t>
            </a:r>
            <a:r>
              <a:rPr lang="en-US" sz="2000" dirty="0"/>
              <a:t> in </a:t>
            </a:r>
            <a:r>
              <a:rPr lang="en-US" sz="2000" dirty="0" err="1"/>
              <a:t>prerišejo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blago</a:t>
            </a:r>
            <a:r>
              <a:rPr lang="en-US" sz="2000" dirty="0"/>
              <a:t> </a:t>
            </a:r>
            <a:r>
              <a:rPr lang="en-US" sz="2000" dirty="0" err="1"/>
              <a:t>oblikujejo</a:t>
            </a:r>
            <a:r>
              <a:rPr lang="en-US" sz="2000" dirty="0"/>
              <a:t> </a:t>
            </a:r>
            <a:r>
              <a:rPr lang="en-US" sz="2000" dirty="0" err="1"/>
              <a:t>posamezen</a:t>
            </a:r>
            <a:r>
              <a:rPr lang="en-US" sz="2000" dirty="0"/>
              <a:t> </a:t>
            </a:r>
            <a:r>
              <a:rPr lang="en-US" sz="2000" dirty="0" err="1"/>
              <a:t>motiv</a:t>
            </a:r>
            <a:r>
              <a:rPr lang="en-US" sz="2000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90" y="3287717"/>
            <a:ext cx="4352010" cy="32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6162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5819</TotalTime>
  <Words>373</Words>
  <Application>Microsoft Macintosh PowerPoint</Application>
  <PresentationFormat>Widescreen</PresentationFormat>
  <Paragraphs>79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Euphemia</vt:lpstr>
      <vt:lpstr>Wingdings</vt:lpstr>
      <vt:lpstr>Children Playing 16x9</vt:lpstr>
      <vt:lpstr>MS_ClipArt_Gallery</vt:lpstr>
      <vt:lpstr>PROJEKT  POPESTRIMO ŠOLO 202021</vt:lpstr>
      <vt:lpstr>PowerPoint Presentation</vt:lpstr>
      <vt:lpstr>POŠASTNO PRIJAZEN SEPTEMBER </vt:lpstr>
      <vt:lpstr>IZDELOVANJE MASKOT POŠ- LUTKE</vt:lpstr>
      <vt:lpstr>JAZ, RAČUNALNIČAR</vt:lpstr>
      <vt:lpstr>IZDELOVANJE POŠASTNIH UST</vt:lpstr>
      <vt:lpstr>POŠLJEŠ MI PISMO</vt:lpstr>
      <vt:lpstr>POŠASTNA MATEMATIKA</vt:lpstr>
      <vt:lpstr>IZDELOVANJE IGRAČ</vt:lpstr>
      <vt:lpstr>S KOKICAMI V KINO IN KINO DAN</vt:lpstr>
      <vt:lpstr>SPOZNAM POKLIC- LUTKAR</vt:lpstr>
      <vt:lpstr>PRIPRAVA GLEDALIŠKE PREDSTAVE</vt:lpstr>
      <vt:lpstr>S COPATI PO SVETU (vsakomesečna aktivnost)</vt:lpstr>
      <vt:lpstr>DODATNE AKTIVNOSTI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POPESTRIMO ŠOLO 202021</dc:title>
  <dc:creator>Microsoft Office User</dc:creator>
  <cp:lastModifiedBy>Microsoft Office User</cp:lastModifiedBy>
  <cp:revision>50</cp:revision>
  <dcterms:created xsi:type="dcterms:W3CDTF">2020-08-26T20:05:34Z</dcterms:created>
  <dcterms:modified xsi:type="dcterms:W3CDTF">2020-09-03T08:19:19Z</dcterms:modified>
</cp:coreProperties>
</file>